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4643" autoAdjust="0"/>
  </p:normalViewPr>
  <p:slideViewPr>
    <p:cSldViewPr>
      <p:cViewPr>
        <p:scale>
          <a:sx n="60" d="100"/>
          <a:sy n="60" d="100"/>
        </p:scale>
        <p:origin x="-2010" y="58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7597753-9321-42B0-A05F-B9774FE43741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</a:t>
            </a:r>
            <a:r>
              <a:rPr lang="zh-TW" altLang="en-US" sz="6600" dirty="0" smtClean="0"/>
              <a:t>第四冊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單元故事一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繁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</a:p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你們都是天才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0750" y="8497669"/>
            <a:ext cx="466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請善加利用美洲華語創作天地之故事影片</a:t>
            </a:r>
            <a:endParaRPr lang="en-US" altLang="zh-TW" dirty="0" smtClean="0"/>
          </a:p>
          <a:p>
            <a:r>
              <a:rPr lang="en-US" dirty="0" smtClean="0"/>
              <a:t>http://blog.huayuworld.org/meizhouworld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esktop\課本故事圖檔\41-9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373217"/>
            <a:ext cx="6858000" cy="4770783"/>
          </a:xfrm>
          <a:prstGeom prst="rect">
            <a:avLst/>
          </a:prstGeom>
          <a:noFill/>
        </p:spPr>
      </p:pic>
      <p:pic>
        <p:nvPicPr>
          <p:cNvPr id="9219" name="Picture 3" descr="C:\Users\Meishing\Desktop\課本故事圖檔\L4-1 (1)\401-s-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4191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9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ishing\Desktop\課本故事圖檔\41-1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724400"/>
            <a:ext cx="6858000" cy="4419601"/>
          </a:xfrm>
          <a:prstGeom prst="rect">
            <a:avLst/>
          </a:prstGeom>
          <a:noFill/>
        </p:spPr>
      </p:pic>
      <p:pic>
        <p:nvPicPr>
          <p:cNvPr id="10243" name="Picture 3" descr="C:\Users\Meishing\Desktop\課本故事圖檔\L4-1 (1)\401-s-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4038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0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ishing\Desktop\課本故事圖檔\41-1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95800"/>
            <a:ext cx="6858000" cy="4648201"/>
          </a:xfrm>
          <a:prstGeom prst="rect">
            <a:avLst/>
          </a:prstGeom>
          <a:noFill/>
        </p:spPr>
      </p:pic>
      <p:pic>
        <p:nvPicPr>
          <p:cNvPr id="11267" name="Picture 3" descr="C:\Users\Meishing\Desktop\課本故事圖檔\L4-1 (1)\401-s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4419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1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esktop\課本故事圖檔\L4-1 (1)\401-s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800600"/>
          </a:xfrm>
          <a:prstGeom prst="rect">
            <a:avLst/>
          </a:prstGeom>
          <a:noFill/>
        </p:spPr>
      </p:pic>
      <p:pic>
        <p:nvPicPr>
          <p:cNvPr id="1027" name="Picture 3" descr="C:\Users\Meishing\Desktop\課本故事圖檔\41-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800601"/>
            <a:ext cx="6858000" cy="4343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41-2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953000"/>
            <a:ext cx="6790231" cy="4191000"/>
          </a:xfrm>
          <a:prstGeom prst="rect">
            <a:avLst/>
          </a:prstGeom>
          <a:noFill/>
        </p:spPr>
      </p:pic>
      <p:pic>
        <p:nvPicPr>
          <p:cNvPr id="3" name="Picture 3" descr="C:\Users\Meishing\Desktop\課本故事圖檔\L4-1 (1)\401-s-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41-3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95800"/>
            <a:ext cx="6858000" cy="4648200"/>
          </a:xfrm>
          <a:prstGeom prst="rect">
            <a:avLst/>
          </a:prstGeom>
          <a:noFill/>
        </p:spPr>
      </p:pic>
      <p:pic>
        <p:nvPicPr>
          <p:cNvPr id="3" name="Picture 3" descr="C:\Users\Meishing\Desktop\課本故事圖檔\L4-1 (1)\401-s-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3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41-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953000"/>
            <a:ext cx="6858000" cy="4191000"/>
          </a:xfrm>
          <a:prstGeom prst="rect">
            <a:avLst/>
          </a:prstGeom>
          <a:noFill/>
        </p:spPr>
      </p:pic>
      <p:pic>
        <p:nvPicPr>
          <p:cNvPr id="3" name="Picture 3" descr="C:\Users\Meishing\Desktop\課本故事圖檔\L4-1 (1)\401-s-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4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41-5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876800"/>
            <a:ext cx="6858000" cy="4267200"/>
          </a:xfrm>
          <a:prstGeom prst="rect">
            <a:avLst/>
          </a:prstGeom>
          <a:noFill/>
        </p:spPr>
      </p:pic>
      <p:pic>
        <p:nvPicPr>
          <p:cNvPr id="3" name="Picture 3" descr="C:\Users\Meishing\Desktop\課本故事圖檔\L4-1 (1)\401-s-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4876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5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41-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0" y="4715522"/>
            <a:ext cx="6858000" cy="4428478"/>
          </a:xfrm>
          <a:prstGeom prst="rect">
            <a:avLst/>
          </a:prstGeom>
          <a:noFill/>
        </p:spPr>
      </p:pic>
      <p:pic>
        <p:nvPicPr>
          <p:cNvPr id="3" name="Picture 3" descr="C:\Users\Meishing\Desktop\課本故事圖檔\L4-1 (1)\401-s-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4724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6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課本故事圖檔\41-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876800"/>
            <a:ext cx="6858000" cy="4267201"/>
          </a:xfrm>
          <a:prstGeom prst="rect">
            <a:avLst/>
          </a:prstGeom>
          <a:noFill/>
        </p:spPr>
      </p:pic>
      <p:pic>
        <p:nvPicPr>
          <p:cNvPr id="3" name="Picture 3" descr="C:\Users\Meishing\Desktop\課本故事圖檔\L4-1 (1)\401-s-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4343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7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esktop\課本故事圖檔\41-8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572000"/>
            <a:ext cx="6858000" cy="4572001"/>
          </a:xfrm>
          <a:prstGeom prst="rect">
            <a:avLst/>
          </a:prstGeom>
          <a:noFill/>
        </p:spPr>
      </p:pic>
      <p:pic>
        <p:nvPicPr>
          <p:cNvPr id="8195" name="Picture 3" descr="C:\Users\Meishing\Desktop\課本故事圖檔\L4-1 (1)\401-s-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8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115</TotalTime>
  <Words>42</Words>
  <Application>Microsoft Office PowerPoint</Application>
  <PresentationFormat>On-screen Show (4:3)</PresentationFormat>
  <Paragraphs>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Flow</vt:lpstr>
      <vt:lpstr>美洲華語第四冊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Meishing</cp:lastModifiedBy>
  <cp:revision>14</cp:revision>
  <dcterms:created xsi:type="dcterms:W3CDTF">2014-03-13T17:41:59Z</dcterms:created>
  <dcterms:modified xsi:type="dcterms:W3CDTF">2014-08-20T15:32:17Z</dcterms:modified>
</cp:coreProperties>
</file>